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aw.utexas.edu/conferences/federalism-and-its-future/images/fractma_3d_usa_map_with_states_and_national_flag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6" y="247205"/>
            <a:ext cx="9745195" cy="63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9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7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75" y="434844"/>
            <a:ext cx="10364451" cy="1596177"/>
          </a:xfrm>
        </p:spPr>
        <p:txBody>
          <a:bodyPr/>
          <a:lstStyle/>
          <a:p>
            <a:r>
              <a:rPr lang="en-US" dirty="0" smtClean="0"/>
              <a:t>What is the united states?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6" y="1842409"/>
            <a:ext cx="4873474" cy="679994"/>
          </a:xfrm>
        </p:spPr>
        <p:txBody>
          <a:bodyPr/>
          <a:lstStyle/>
          <a:p>
            <a:r>
              <a:rPr lang="en-US" dirty="0" err="1" smtClean="0"/>
              <a:t>Cracy</a:t>
            </a:r>
            <a:r>
              <a:rPr lang="en-US" dirty="0" smtClean="0"/>
              <a:t> = power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522404"/>
            <a:ext cx="5106027" cy="39393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A democracy?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An </a:t>
            </a:r>
            <a:r>
              <a:rPr lang="en-US" dirty="0" err="1"/>
              <a:t>infantocracy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gerontocracy?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An </a:t>
            </a:r>
            <a:r>
              <a:rPr lang="en-US" dirty="0" err="1"/>
              <a:t>argentocracy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An aristocracy?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</a:t>
            </a:r>
            <a:r>
              <a:rPr lang="en-US" dirty="0" err="1"/>
              <a:t>foolocracy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An </a:t>
            </a:r>
            <a:r>
              <a:rPr lang="en-US" dirty="0" err="1"/>
              <a:t>albocracy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meritocracy?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theocracy?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5797" y="2031021"/>
            <a:ext cx="4881804" cy="679994"/>
          </a:xfrm>
        </p:spPr>
        <p:txBody>
          <a:bodyPr/>
          <a:lstStyle/>
          <a:p>
            <a:r>
              <a:rPr lang="en-US" dirty="0" err="1" smtClean="0"/>
              <a:t>archy</a:t>
            </a:r>
            <a:r>
              <a:rPr lang="en-US" dirty="0" smtClean="0"/>
              <a:t>-= lead by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711016"/>
            <a:ext cx="5105401" cy="38970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An oligarchy?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An anarchy?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An </a:t>
            </a:r>
            <a:r>
              <a:rPr lang="en-US" dirty="0" err="1"/>
              <a:t>aristararchy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monarchy?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</a:t>
            </a:r>
            <a:r>
              <a:rPr lang="en-US" dirty="0" err="1"/>
              <a:t>Corpoarchy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</a:t>
            </a:r>
            <a:r>
              <a:rPr lang="en-US" dirty="0" err="1"/>
              <a:t>diaboloarchy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</a:t>
            </a:r>
            <a:r>
              <a:rPr lang="en-US" dirty="0" err="1"/>
              <a:t>kleptoarchy</a:t>
            </a:r>
            <a:r>
              <a:rPr lang="en-US" dirty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dictatorship?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republic?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democracy"/>
          <p:cNvSpPr>
            <a:spLocks noChangeAspect="1" noChangeArrowheads="1"/>
          </p:cNvSpPr>
          <p:nvPr/>
        </p:nvSpPr>
        <p:spPr bwMode="auto">
          <a:xfrm>
            <a:off x="155574" y="-144463"/>
            <a:ext cx="7159625" cy="71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2.bp.blogspot.com/-dOBoccJhTmg/U3ZwM1xvR9I/AAAAAAAA7xc/54JrifLF41Q/s1600/ower+to+the+peo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1" y="570373"/>
            <a:ext cx="10825560" cy="57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arm6.static.flickr.com/5187/5671667895_457935ff5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85496"/>
            <a:ext cx="9186449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4.bp.blogspot.com/-spugRexNPS0/T0M_uIZfqBI/AAAAAAAALXI/os0ucYbGU9c/s1600/oligarc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" y="772096"/>
            <a:ext cx="10495947" cy="57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3quarksdaily.com/.a/6a00d8341c562c53ef0134878344f2970c-4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94" y="182307"/>
            <a:ext cx="9854057" cy="64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ulersandleaders.com/pol_cartoons/p2-Bosses-of-the-Se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24" y="273113"/>
            <a:ext cx="9366376" cy="63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.amazonaws.com/s3.timetoast.com/public/uploads/photos/2497341/Dictatorship.jpg?1334772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83" y="196672"/>
            <a:ext cx="9207882" cy="66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oarmag.org/wp-content/uploads/2011/10/48-hour-strike-Greece-crop-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" y="336804"/>
            <a:ext cx="10744073" cy="62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704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66</TotalTime>
  <Words>70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Droplet</vt:lpstr>
      <vt:lpstr>Types of government</vt:lpstr>
      <vt:lpstr>What is the united states?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Dunn, Kathryn G.</dc:creator>
  <cp:lastModifiedBy>Dunn, Kathryn G.</cp:lastModifiedBy>
  <cp:revision>6</cp:revision>
  <dcterms:created xsi:type="dcterms:W3CDTF">2015-08-25T18:09:02Z</dcterms:created>
  <dcterms:modified xsi:type="dcterms:W3CDTF">2015-08-25T19:15:19Z</dcterms:modified>
</cp:coreProperties>
</file>