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ensguide.gpo.gov/9-12/government/federalism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ensguide.gpo.gov/9-12/government/federalism2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ensguide.gpo.gov/9-12/government/federalism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Powers of 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6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National vs. State Government</a:t>
            </a:r>
          </a:p>
        </p:txBody>
      </p:sp>
      <p:pic>
        <p:nvPicPr>
          <p:cNvPr id="20482" name="Picture 4" descr="MP90036278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7082" y="3128964"/>
            <a:ext cx="36576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1757082" y="1833562"/>
            <a:ext cx="876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Federalism:  The idea that both the state &amp; national government have powers.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2041525" y="6056313"/>
            <a:ext cx="608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http://bensguide.gpo.gov/9-12/government/federalism.html</a:t>
            </a:r>
            <a:endParaRPr lang="en-US"/>
          </a:p>
          <a:p>
            <a:endParaRPr lang="en-US"/>
          </a:p>
        </p:txBody>
      </p:sp>
      <p:pic>
        <p:nvPicPr>
          <p:cNvPr id="197634" name="Picture 2" descr="http://www.usaflagsupply.com/media/catalog/product/cache/1/image/5e06319eda06f020e43594a9c230972d/f/i/file_3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401" y="3128963"/>
            <a:ext cx="4464711" cy="282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Exclusive Powers of the National and State Governments</a:t>
            </a:r>
            <a:r>
              <a:rPr lang="en-US" sz="4000" dirty="0"/>
              <a:t> </a:t>
            </a:r>
          </a:p>
        </p:txBody>
      </p:sp>
      <p:pic>
        <p:nvPicPr>
          <p:cNvPr id="21506" name="Picture 5" descr="MP90040110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1"/>
            <a:ext cx="373380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752600" y="1524001"/>
            <a:ext cx="3276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6276458" y="3846512"/>
            <a:ext cx="329051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dirty="0"/>
              <a:t>Reserved Powers </a:t>
            </a:r>
            <a:endParaRPr lang="en-US" sz="3400" dirty="0"/>
          </a:p>
          <a:p>
            <a:pPr algn="ctr"/>
            <a:r>
              <a:rPr lang="en-US" sz="3400" dirty="0"/>
              <a:t>= </a:t>
            </a:r>
          </a:p>
          <a:p>
            <a:pPr algn="ctr"/>
            <a:r>
              <a:rPr lang="en-US" sz="3400" dirty="0"/>
              <a:t>State</a:t>
            </a:r>
            <a:endParaRPr lang="en-US" sz="3400" dirty="0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6088843" y="1907520"/>
            <a:ext cx="344331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400" dirty="0"/>
              <a:t>Expressed </a:t>
            </a:r>
            <a:r>
              <a:rPr lang="en-US" sz="3400" dirty="0"/>
              <a:t>Powers </a:t>
            </a:r>
          </a:p>
          <a:p>
            <a:pPr algn="ctr"/>
            <a:r>
              <a:rPr lang="en-US" sz="3400" dirty="0"/>
              <a:t>=</a:t>
            </a:r>
          </a:p>
          <a:p>
            <a:pPr algn="ctr"/>
            <a:r>
              <a:rPr lang="en-US" sz="3400" dirty="0"/>
              <a:t> </a:t>
            </a:r>
            <a:r>
              <a:rPr lang="en-US" sz="3400" dirty="0"/>
              <a:t>National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1524000" y="5943600"/>
            <a:ext cx="621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http://bensguide.gpo.gov/9-12/government/federalism2.html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or Concurrent Powers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Collect taxes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Build roads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Borrow money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Establish courts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Make and enforce laws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Charter banks and corporations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Spend money for the general welfare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Take private property for public purposes, with just </a:t>
            </a:r>
            <a:r>
              <a:rPr lang="en-US" sz="2800" dirty="0" smtClean="0"/>
              <a:t>compensation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74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 descr="federal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9753600" cy="682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02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Powers Denied to the National and State Governments</a:t>
            </a:r>
            <a:r>
              <a:rPr lang="en-US" dirty="0" smtClean="0"/>
              <a:t> = Limited Government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28800" y="2438400"/>
            <a:ext cx="82296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Grant titles of nobility </a:t>
            </a:r>
          </a:p>
          <a:p>
            <a:pPr eaLnBrk="1" hangingPunct="1"/>
            <a:r>
              <a:rPr lang="en-US" sz="2800" dirty="0" smtClean="0"/>
              <a:t>Permit slavery (13th Amendment) </a:t>
            </a:r>
          </a:p>
          <a:p>
            <a:pPr eaLnBrk="1" hangingPunct="1"/>
            <a:r>
              <a:rPr lang="en-US" sz="2800" dirty="0" smtClean="0"/>
              <a:t>Deny citizens the right to vote due to race, color, or previous servitude (15th Amendment) </a:t>
            </a:r>
          </a:p>
          <a:p>
            <a:pPr eaLnBrk="1" hangingPunct="1"/>
            <a:r>
              <a:rPr lang="en-US" sz="2800" dirty="0" smtClean="0"/>
              <a:t>Deny citizens the right to vote because of gender (19th </a:t>
            </a:r>
            <a:r>
              <a:rPr lang="en-US" sz="2800" dirty="0" smtClean="0"/>
              <a:t>Amendment)</a:t>
            </a:r>
            <a:endParaRPr lang="en-US" sz="2800" dirty="0" smtClean="0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422525" y="5903913"/>
            <a:ext cx="621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http://bensguide.gpo.gov/9-12/government/federalism3.html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137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Powers of Congress</vt:lpstr>
      <vt:lpstr>National vs. State Government</vt:lpstr>
      <vt:lpstr>Exclusive Powers of the National and State Governments </vt:lpstr>
      <vt:lpstr>Shared or Concurrent Powers</vt:lpstr>
      <vt:lpstr>PowerPoint Presentation</vt:lpstr>
      <vt:lpstr>Powers Denied to the National and State Governments = Limited Government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 of Congress</dc:title>
  <dc:creator>Dunn, Kathryn G.</dc:creator>
  <cp:lastModifiedBy>Dunn, Kathryn G.</cp:lastModifiedBy>
  <cp:revision>2</cp:revision>
  <dcterms:created xsi:type="dcterms:W3CDTF">2015-09-27T20:22:48Z</dcterms:created>
  <dcterms:modified xsi:type="dcterms:W3CDTF">2015-09-27T20:42:54Z</dcterms:modified>
</cp:coreProperties>
</file>