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C5059-09A2-4CA9-936A-DA239296F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A2516-4A93-4795-99FC-7E7C1056C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7D35D-33A9-40F1-9F15-3A5D4E796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9DB6F-4CCB-460C-81B6-2D1DA9CC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1EB4-8D3E-4B67-AAAB-8BE8BEE99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C14C-FD88-4798-85BB-9C947806E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9F017-CA8C-4061-862B-9CE338BCB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EE8D-AD89-4A96-8E4C-D46EAF7DC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9DC17-4EA7-4C86-A47F-195C2C4D8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1817E-3DAB-4BEC-8C9B-B333B0D6B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6211F-1850-4F94-A1A4-4F3D89B36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49E42-3253-4A5F-9594-AF32217C20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r>
              <a:rPr lang="en-US" sz="2400"/>
              <a:t>Flow Chart for Amending the Constitution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1325" y="1255713"/>
            <a:ext cx="123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Choice A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Choice B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400" y="2667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Propose Amendment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2400" y="5410200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Propose </a:t>
            </a:r>
          </a:p>
          <a:p>
            <a:r>
              <a:rPr lang="en-US"/>
              <a:t>Amendment</a:t>
            </a:r>
          </a:p>
        </p:txBody>
      </p:sp>
      <p:pic>
        <p:nvPicPr>
          <p:cNvPr id="2061" name="Picture 13" descr="MC90038367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1143000" cy="685800"/>
          </a:xfrm>
          <a:prstGeom prst="rect">
            <a:avLst/>
          </a:prstGeom>
          <a:noFill/>
        </p:spPr>
      </p:pic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76400" y="2667000"/>
            <a:ext cx="228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Congress </a:t>
            </a:r>
          </a:p>
          <a:p>
            <a:r>
              <a:rPr lang="en-US" sz="1400"/>
              <a:t> 2/3 vote of both houses</a:t>
            </a:r>
          </a:p>
        </p:txBody>
      </p:sp>
      <p:pic>
        <p:nvPicPr>
          <p:cNvPr id="2067" name="Picture 19" descr="MP90004953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838200"/>
            <a:ext cx="2438400" cy="1752600"/>
          </a:xfrm>
          <a:prstGeom prst="rect">
            <a:avLst/>
          </a:prstGeom>
          <a:noFill/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343400" y="914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419600" y="2286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V="1">
            <a:off x="4343400" y="10668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3400" y="1828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410200" y="762000"/>
            <a:ext cx="1708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State Legislature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334000" y="1905000"/>
            <a:ext cx="1752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State Conventions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543800" y="838200"/>
            <a:ext cx="1352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543800" y="2057400"/>
            <a:ext cx="11890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6705600" y="114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79" name="Picture 31" descr="MC900431971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733800"/>
            <a:ext cx="1828800" cy="1219200"/>
          </a:xfrm>
          <a:prstGeom prst="rect">
            <a:avLst/>
          </a:prstGeom>
          <a:noFill/>
        </p:spPr>
      </p:pic>
      <p:pic>
        <p:nvPicPr>
          <p:cNvPr id="2080" name="Picture 32" descr="MC90038367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43400"/>
            <a:ext cx="1143000" cy="685800"/>
          </a:xfrm>
          <a:prstGeom prst="rect">
            <a:avLst/>
          </a:prstGeom>
          <a:noFill/>
        </p:spPr>
      </p:pic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524000" y="5181600"/>
            <a:ext cx="2057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State Legislatures</a:t>
            </a:r>
          </a:p>
          <a:p>
            <a:r>
              <a:rPr lang="en-US" sz="1400"/>
              <a:t>Apply to Congress</a:t>
            </a:r>
          </a:p>
          <a:p>
            <a:r>
              <a:rPr lang="en-US" sz="1400"/>
              <a:t>[2/3 of states]</a:t>
            </a: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4038600" y="3505200"/>
            <a:ext cx="1676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National</a:t>
            </a:r>
          </a:p>
          <a:p>
            <a:pPr algn="ctr"/>
            <a:r>
              <a:rPr lang="en-US"/>
              <a:t>Convention</a:t>
            </a:r>
          </a:p>
          <a:p>
            <a:pPr algn="ctr"/>
            <a:r>
              <a:rPr lang="en-US"/>
              <a:t>Convened by</a:t>
            </a:r>
          </a:p>
          <a:p>
            <a:pPr algn="ctr"/>
            <a:r>
              <a:rPr lang="en-US"/>
              <a:t>Congress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34290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6019800" y="3581400"/>
            <a:ext cx="1905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State Legislature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5867400" y="4724400"/>
            <a:ext cx="243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State Conventions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5638800" y="3962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56388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8001000" y="3581400"/>
            <a:ext cx="114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  <a:p>
            <a:endParaRPr lang="en-US" sz="1400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7848600" y="48006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74676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7239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Flow Chart for Amending the Constitution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 for Amending the Constitution</dc:title>
  <dc:creator>mimi</dc:creator>
  <cp:lastModifiedBy>Dunn, Kathryn G.</cp:lastModifiedBy>
  <cp:revision>6</cp:revision>
  <dcterms:created xsi:type="dcterms:W3CDTF">2012-02-12T21:41:50Z</dcterms:created>
  <dcterms:modified xsi:type="dcterms:W3CDTF">2015-09-22T00:59:44Z</dcterms:modified>
</cp:coreProperties>
</file>