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CD0605A-1F55-4BC5-BF3B-10F1E75E8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92205-F686-4B99-A45C-B7122426F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46351-AA4D-4F14-9597-E84485BC5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9BE2-40F5-4617-9330-B6BE1810B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CAE2-B75B-4402-8093-6D8B2B176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DBC7-E9B3-4C59-AA33-E26296D31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7B4F-D2DD-4155-A893-66B01A512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F0291-71B1-4819-9132-C554EAD10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111E-2272-4684-B2B6-69816C847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CAD7F-3E3D-4081-911E-F2F7EC142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EE21-B3D6-456B-A646-717EBABA6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AC2CBCD-9DBD-4B41-BDB7-1C9C3EE21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Declaration of Independence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will need a </a:t>
            </a:r>
            <a:r>
              <a:rPr lang="en-US" smtClean="0">
                <a:solidFill>
                  <a:srgbClr val="FF0000"/>
                </a:solidFill>
              </a:rPr>
              <a:t>highlighter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/>
              <a:t>Conclusion – Declaration of Independence from England</a:t>
            </a:r>
            <a:endParaRPr 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Colonists cut ties with England</a:t>
            </a:r>
          </a:p>
          <a:p>
            <a:pPr eaLnBrk="1" hangingPunct="1"/>
            <a:r>
              <a:rPr lang="en-US" smtClean="0"/>
              <a:t>Demands the sovereignty of American Colonies (supreme authority over a geographic region.)</a:t>
            </a:r>
          </a:p>
          <a:p>
            <a:pPr eaLnBrk="1" hangingPunct="1"/>
            <a:r>
              <a:rPr lang="en-US" smtClean="0"/>
              <a:t>“the United colonies” are “independent states”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5" descr="USA_declaration_of_independ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5529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DECLARATION OF INDEPENDENCE</a:t>
            </a:r>
            <a:r>
              <a:rPr lang="en-US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4114800" cy="4114800"/>
          </a:xfrm>
        </p:spPr>
        <p:txBody>
          <a:bodyPr/>
          <a:lstStyle/>
          <a:p>
            <a:pPr eaLnBrk="1" hangingPunct="1"/>
            <a:r>
              <a:rPr lang="en-US" smtClean="0"/>
              <a:t>Date: </a:t>
            </a:r>
            <a:r>
              <a:rPr lang="en-US" b="1" smtClean="0">
                <a:solidFill>
                  <a:srgbClr val="FF0000"/>
                </a:solidFill>
              </a:rPr>
              <a:t>July 4th 1776</a:t>
            </a:r>
            <a:r>
              <a:rPr lang="en-US" b="1" smtClean="0"/>
              <a:t> </a:t>
            </a:r>
            <a:r>
              <a:rPr lang="en-US" smtClean="0"/>
              <a:t>(notice the Am. Rev. War began Apr. 1775)</a:t>
            </a:r>
          </a:p>
          <a:p>
            <a:pPr eaLnBrk="1" hangingPunct="1"/>
            <a:r>
              <a:rPr lang="en-US" smtClean="0"/>
              <a:t>Primarily written by </a:t>
            </a:r>
            <a:r>
              <a:rPr lang="en-US" b="1" smtClean="0">
                <a:solidFill>
                  <a:srgbClr val="FF0000"/>
                </a:solidFill>
              </a:rPr>
              <a:t>Thomas Jefferson</a:t>
            </a:r>
          </a:p>
        </p:txBody>
      </p:sp>
      <p:pic>
        <p:nvPicPr>
          <p:cNvPr id="5124" name="Picture 7" descr="thomas-jefferson-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246313"/>
            <a:ext cx="4457700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5" descr="DeclarationIn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Contents of the Declaration of Independence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Introduction – “Preamble”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Principles of the Declaration – Protection of our basic rights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Grievances (formal statement of complaint against the King of England)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Conclusion – Declaration of Independence from England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Introduction – “Preamble”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States the purpose of the document</a:t>
            </a:r>
          </a:p>
          <a:p>
            <a:pPr eaLnBrk="1" hangingPunct="1"/>
            <a:r>
              <a:rPr lang="en-US" smtClean="0"/>
              <a:t>“When in the courses of human events, it becomes necessary for one people to dissolve their political bands which have connected them with another”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smtClean="0"/>
              <a:t>Principles of the Declaration – Protection of our basic rights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“We hold these truths to be self evident, that all men are created equal, that they are endowed by their Creator with certain unalienable rights.”</a:t>
            </a: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Unalienable Rights</a:t>
            </a:r>
            <a:r>
              <a:rPr lang="en-US" sz="2800" smtClean="0">
                <a:solidFill>
                  <a:srgbClr val="FF0000"/>
                </a:solidFill>
              </a:rPr>
              <a:t> of man – rights that cannot be taken away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 “</a:t>
            </a:r>
            <a:r>
              <a:rPr lang="en-US" sz="2400" b="1" smtClean="0"/>
              <a:t>Life, Liberty, Pursuit of Happiness</a:t>
            </a:r>
            <a:r>
              <a:rPr lang="en-US" sz="2400" smtClean="0"/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(The phrase, “unalienable rights,” is based on </a:t>
            </a:r>
            <a:r>
              <a:rPr lang="en-US" sz="2400" smtClean="0">
                <a:solidFill>
                  <a:srgbClr val="FF0000"/>
                </a:solidFill>
              </a:rPr>
              <a:t>John Locke’s unalienable rights</a:t>
            </a:r>
            <a:r>
              <a:rPr lang="en-US" sz="2400" smtClean="0"/>
              <a:t> of life, liberty and property)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227513"/>
          </a:xfrm>
        </p:spPr>
        <p:txBody>
          <a:bodyPr/>
          <a:lstStyle/>
          <a:p>
            <a:pPr eaLnBrk="1" hangingPunct="1"/>
            <a:r>
              <a:rPr lang="en-US" smtClean="0"/>
              <a:t>“Deriving their just powers from the </a:t>
            </a:r>
            <a:r>
              <a:rPr lang="en-US" b="1" smtClean="0"/>
              <a:t>consent of the governed.”</a:t>
            </a:r>
            <a:endParaRPr lang="en-US" smtClean="0"/>
          </a:p>
          <a:p>
            <a:pPr lvl="1" eaLnBrk="1" hangingPunct="1"/>
            <a:r>
              <a:rPr lang="en-US" smtClean="0"/>
              <a:t>The governed is the people</a:t>
            </a:r>
          </a:p>
          <a:p>
            <a:pPr lvl="1" eaLnBrk="1" hangingPunct="1"/>
            <a:r>
              <a:rPr lang="en-US" smtClean="0"/>
              <a:t>This describes the concept of popular sovereignty</a:t>
            </a:r>
            <a:endParaRPr lang="en-US" b="1" smtClean="0"/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</a:rPr>
              <a:t>Popular sovereignty</a:t>
            </a:r>
            <a:r>
              <a:rPr lang="en-US" smtClean="0">
                <a:solidFill>
                  <a:srgbClr val="FF0000"/>
                </a:solidFill>
              </a:rPr>
              <a:t> - Power rests with the people.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u="sng" smtClean="0"/>
              <a:t>Grievances (formal statement of complaint against the King of England)</a:t>
            </a:r>
            <a:endParaRPr lang="en-US" sz="35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Complaints against the King of England</a:t>
            </a:r>
          </a:p>
          <a:p>
            <a:pPr eaLnBrk="1" hangingPunct="1"/>
            <a:r>
              <a:rPr lang="en-US" smtClean="0"/>
              <a:t>“He” refers to King George III</a:t>
            </a:r>
          </a:p>
          <a:p>
            <a:pPr eaLnBrk="1" hangingPunct="1"/>
            <a:r>
              <a:rPr lang="en-US" smtClean="0"/>
              <a:t>List of how the British Crown has failed to abide by the principles of a good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31</TotalTime>
  <Words>308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Schoolbook</vt:lpstr>
      <vt:lpstr>Tahoma</vt:lpstr>
      <vt:lpstr>Wingdings</vt:lpstr>
      <vt:lpstr>Blends</vt:lpstr>
      <vt:lpstr>Declaration of Independence </vt:lpstr>
      <vt:lpstr>PowerPoint Presentation</vt:lpstr>
      <vt:lpstr>THE DECLARATION OF INDEPENDENCE </vt:lpstr>
      <vt:lpstr>PowerPoint Presentation</vt:lpstr>
      <vt:lpstr>The Contents of the Declaration of Independence</vt:lpstr>
      <vt:lpstr>Introduction – “Preamble”</vt:lpstr>
      <vt:lpstr>Principles of the Declaration – Protection of our basic rights</vt:lpstr>
      <vt:lpstr>PowerPoint Presentation</vt:lpstr>
      <vt:lpstr>Grievances (formal statement of complaint against the King of England)</vt:lpstr>
      <vt:lpstr>Conclusion – Declaration of Independence from England</vt:lpstr>
    </vt:vector>
  </TitlesOfParts>
  <Company>Charlotte-Mecklenburg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Independence</dc:title>
  <dc:creator>mark.mchugh</dc:creator>
  <cp:lastModifiedBy>Dunn, Kathryn G.</cp:lastModifiedBy>
  <cp:revision>5</cp:revision>
  <dcterms:created xsi:type="dcterms:W3CDTF">2009-02-05T14:48:29Z</dcterms:created>
  <dcterms:modified xsi:type="dcterms:W3CDTF">2015-09-21T23:07:00Z</dcterms:modified>
</cp:coreProperties>
</file>