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8" d="100"/>
          <a:sy n="78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8/30/2015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8/30/2015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8/30/2015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8/30/2015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8/30/2015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8/30/2015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8/30/2015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8/30/2015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8/30/2015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enlightenment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its influence on the American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75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Enlightenment: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New ideas about government, law, society, and peoples’ rights</a:t>
            </a:r>
          </a:p>
          <a:p>
            <a:r>
              <a:rPr lang="en-US" sz="2800" dirty="0" smtClean="0"/>
              <a:t>Enlightenment thinking: God created an orderly universe. The laws that make this orderly universe work can be discovered through the use of </a:t>
            </a:r>
            <a:r>
              <a:rPr lang="en-US" sz="2800" u="sng" dirty="0" smtClean="0"/>
              <a:t>human reason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b="1" i="1" dirty="0" smtClean="0">
                <a:solidFill>
                  <a:srgbClr val="FFFF00"/>
                </a:solidFill>
              </a:rPr>
              <a:t>THE 3 ENLIGHTENMENT PHILOSOPHERS YOU NEED TO REMEMBER ARE….</a:t>
            </a:r>
            <a:endParaRPr lang="en-US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38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John Locke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All people are born free and equal</a:t>
            </a:r>
          </a:p>
          <a:p>
            <a:r>
              <a:rPr lang="en-US" sz="2800" dirty="0" smtClean="0"/>
              <a:t>All people possess </a:t>
            </a:r>
            <a:r>
              <a:rPr lang="en-US" sz="2800" b="1" dirty="0" smtClean="0"/>
              <a:t>natural rights</a:t>
            </a:r>
            <a:r>
              <a:rPr lang="en-US" sz="2800" dirty="0" smtClean="0"/>
              <a:t>- i.e. life, liberty, property</a:t>
            </a:r>
          </a:p>
          <a:p>
            <a:r>
              <a:rPr lang="en-US" sz="2800" dirty="0" smtClean="0"/>
              <a:t>If the government tried to deny or take away people’s natural rights, it would be breaking </a:t>
            </a:r>
            <a:r>
              <a:rPr lang="en-US" sz="2800" b="1" dirty="0" smtClean="0"/>
              <a:t>The Social Contract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172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Jean Jacques Rousseau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Writes </a:t>
            </a:r>
            <a:r>
              <a:rPr lang="en-US" sz="2800" i="1" dirty="0" smtClean="0"/>
              <a:t>The Social Contract</a:t>
            </a:r>
          </a:p>
          <a:p>
            <a:r>
              <a:rPr lang="en-US" sz="2800" dirty="0" smtClean="0"/>
              <a:t>“Man is born free, yet everywhere he is in chains”</a:t>
            </a:r>
          </a:p>
          <a:p>
            <a:r>
              <a:rPr lang="en-US" sz="2800" dirty="0" smtClean="0"/>
              <a:t>All people have the right to determine HOW they want to be governed, and WHO should govern them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1560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Baron de Montesquieu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Promotes the idea of dividing government into branches</a:t>
            </a:r>
          </a:p>
          <a:p>
            <a:r>
              <a:rPr lang="en-US" sz="2800" dirty="0" smtClean="0"/>
              <a:t>Within those branches there should be </a:t>
            </a:r>
            <a:r>
              <a:rPr lang="en-US" sz="2800" b="1" dirty="0" smtClean="0"/>
              <a:t>Checks and Balances</a:t>
            </a:r>
            <a:r>
              <a:rPr lang="en-US" sz="2800" dirty="0" smtClean="0"/>
              <a:t> so that no one branch ever becomes more powerful than another</a:t>
            </a:r>
          </a:p>
          <a:p>
            <a:r>
              <a:rPr lang="en-US" sz="2800" dirty="0" smtClean="0"/>
              <a:t>If one branch of government were to become too powerful- that would threaten individual natural rights and The Social Contract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964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Enlightenment Big Idea: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/>
              <a:t>John Locke- Natural Rights</a:t>
            </a:r>
          </a:p>
          <a:p>
            <a:pPr marL="0" indent="0" algn="ctr">
              <a:buNone/>
            </a:pPr>
            <a:r>
              <a:rPr lang="en-US" sz="2400" dirty="0" smtClean="0"/>
              <a:t>+</a:t>
            </a:r>
          </a:p>
          <a:p>
            <a:pPr marL="0" indent="0" algn="ctr">
              <a:buNone/>
            </a:pPr>
            <a:r>
              <a:rPr lang="en-US" sz="2400" dirty="0" smtClean="0"/>
              <a:t>Jean Jacques Rousseau- The Social Contract</a:t>
            </a:r>
          </a:p>
          <a:p>
            <a:pPr marL="0" indent="0" algn="ctr">
              <a:buNone/>
            </a:pPr>
            <a:r>
              <a:rPr lang="en-US" sz="2400" dirty="0" smtClean="0"/>
              <a:t>+</a:t>
            </a:r>
          </a:p>
          <a:p>
            <a:pPr marL="0" indent="0" algn="ctr">
              <a:buNone/>
            </a:pPr>
            <a:r>
              <a:rPr lang="en-US" sz="2400" dirty="0" smtClean="0"/>
              <a:t>Baron de Montesquieu- Branches of Government</a:t>
            </a:r>
          </a:p>
          <a:p>
            <a:pPr marL="0" indent="0" algn="ctr">
              <a:buNone/>
            </a:pPr>
            <a:r>
              <a:rPr lang="en-US" sz="2400" dirty="0" smtClean="0"/>
              <a:t>=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The cornerstones of American founding documents</a:t>
            </a:r>
          </a:p>
          <a:p>
            <a:pPr marL="0" indent="0" algn="ctr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Declaration of Independence</a:t>
            </a:r>
          </a:p>
          <a:p>
            <a:pPr marL="0" indent="0" algn="ctr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U.S. Constitution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269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15</TotalTime>
  <Words>235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</vt:lpstr>
      <vt:lpstr>Savon</vt:lpstr>
      <vt:lpstr>The enlightenment</vt:lpstr>
      <vt:lpstr>Enlightenment:</vt:lpstr>
      <vt:lpstr>1) John Locke</vt:lpstr>
      <vt:lpstr>2) Jean Jacques Rousseau</vt:lpstr>
      <vt:lpstr>3) Baron de Montesquieu</vt:lpstr>
      <vt:lpstr>Enlightenment Big Idea: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enlightenment</dc:title>
  <dc:creator>Dunn, Kathryn G.</dc:creator>
  <cp:lastModifiedBy>Dunn, Kathryn G.</cp:lastModifiedBy>
  <cp:revision>2</cp:revision>
  <dcterms:created xsi:type="dcterms:W3CDTF">2015-08-31T00:03:15Z</dcterms:created>
  <dcterms:modified xsi:type="dcterms:W3CDTF">2015-08-31T00:18:40Z</dcterms:modified>
</cp:coreProperties>
</file>