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8" r:id="rId10"/>
    <p:sldId id="265" r:id="rId11"/>
    <p:sldId id="266" r:id="rId12"/>
    <p:sldId id="270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181B4-1673-4B13-A98A-919A880C7B7D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B703-521F-432C-A439-A70036018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Rights, Responsibilities, and 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sm.wrdsb.on.ca/08E27BC6-00219468.1/school_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149"/>
            <a:ext cx="4648200" cy="490385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School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495800" cy="5486400"/>
          </a:xfrm>
        </p:spPr>
        <p:txBody>
          <a:bodyPr/>
          <a:lstStyle/>
          <a:p>
            <a:r>
              <a:rPr lang="en-US" dirty="0" smtClean="0"/>
              <a:t>Public schools are free and in most states mandatory until the age of 16</a:t>
            </a:r>
          </a:p>
          <a:p>
            <a:r>
              <a:rPr lang="en-US" dirty="0" smtClean="0"/>
              <a:t>Going to school benefits the people </a:t>
            </a:r>
            <a:r>
              <a:rPr lang="en-US" i="1" dirty="0" smtClean="0"/>
              <a:t>and</a:t>
            </a:r>
            <a:r>
              <a:rPr lang="en-US" dirty="0" smtClean="0"/>
              <a:t> the government</a:t>
            </a:r>
          </a:p>
          <a:p>
            <a:pPr lvl="1"/>
            <a:r>
              <a:rPr lang="en-US" dirty="0" smtClean="0"/>
              <a:t>Fosters skills that create good, active citizens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Civic Responsibilities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voluntary responsibilities of a citizen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VOTE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257800"/>
          </a:xfrm>
        </p:spPr>
        <p:txBody>
          <a:bodyPr/>
          <a:lstStyle/>
          <a:p>
            <a:r>
              <a:rPr lang="en-US" dirty="0" smtClean="0"/>
              <a:t>Government based on “consent of the governed” </a:t>
            </a:r>
          </a:p>
          <a:p>
            <a:pPr lvl="1"/>
            <a:r>
              <a:rPr lang="en-US" dirty="0" smtClean="0"/>
              <a:t>Essentially, the people are the source of all power in government</a:t>
            </a:r>
          </a:p>
          <a:p>
            <a:pPr lvl="2"/>
            <a:r>
              <a:rPr lang="en-US" dirty="0" smtClean="0"/>
              <a:t>Therefore, If you don’t like something SPEAK UP! Odds are you WILL be heard</a:t>
            </a:r>
            <a:endParaRPr lang="en-US" dirty="0"/>
          </a:p>
        </p:txBody>
      </p:sp>
      <p:pic>
        <p:nvPicPr>
          <p:cNvPr id="28674" name="Picture 2" descr="http://s3-eu-west-1.amazonaws.com/cdn0.virgin.com/uploads/images/story/Vote_Up-15621-53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676400"/>
            <a:ext cx="50482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 Informed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Be aware of what the state, local, and federal governments are doing</a:t>
            </a:r>
          </a:p>
          <a:p>
            <a:pPr lvl="1"/>
            <a:r>
              <a:rPr lang="en-US" dirty="0" smtClean="0"/>
              <a:t>Charlotte City Council meets each Monday </a:t>
            </a:r>
          </a:p>
          <a:p>
            <a:pPr lvl="1"/>
            <a:r>
              <a:rPr lang="en-US" dirty="0" smtClean="0"/>
              <a:t>State Legislature streams live audio</a:t>
            </a:r>
          </a:p>
          <a:p>
            <a:pPr lvl="1"/>
            <a:r>
              <a:rPr lang="en-US" dirty="0" smtClean="0"/>
              <a:t>C-Span broadcasts the House and Senate on T.V.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Respect rights and diversity of others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Respecting the rights of others is necessary for an individual to enjoy his own rights</a:t>
            </a:r>
          </a:p>
          <a:p>
            <a:pPr lvl="1"/>
            <a:r>
              <a:rPr lang="en-US" dirty="0" smtClean="0"/>
              <a:t>It is especially important to respect the civil liberties of others within a diverse population</a:t>
            </a:r>
          </a:p>
          <a:p>
            <a:r>
              <a:rPr lang="en-US" dirty="0" smtClean="0"/>
              <a:t>“Respectful disagreement” is what makes a democracy a democracy.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Volunteering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b="1" smtClean="0"/>
              <a:t>Ways People </a:t>
            </a:r>
          </a:p>
          <a:p>
            <a:pPr eaLnBrk="1" hangingPunct="1">
              <a:buFontTx/>
              <a:buNone/>
            </a:pPr>
            <a:r>
              <a:rPr lang="en-US" sz="1800" b="1" smtClean="0"/>
              <a:t>		Volunteer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438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3200400" y="2971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200400" y="3657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810000" y="3048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505200" y="3352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352800" y="3886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36576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2667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Donate Time: help mentor school kids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048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Money: Give money to charities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352800" y="3505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Donate Food to food banks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33800" y="403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Work on Political Campaigns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28600" y="52578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do we need volunteers?  The government cannot provide all needed services as a result, volunteers meet the needs of others that are not met by government.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Rights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What citizens are entitled to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2.cdn.turner.com/cnn/dam/assets/120831080458-tsa-security-horizontal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201" y="3886200"/>
            <a:ext cx="5283199" cy="2971800"/>
          </a:xfrm>
          <a:prstGeom prst="rect">
            <a:avLst/>
          </a:prstGeom>
          <a:noFill/>
        </p:spPr>
      </p:pic>
      <p:pic>
        <p:nvPicPr>
          <p:cNvPr id="4098" name="Picture 2" descr="http://media.lehighvalleylive.com/jim-deegan_impact/photo/school-security-officer-outside-school-850616b0bb7a2d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9675"/>
            <a:ext cx="4191000" cy="29783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2514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SECURITY: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124200"/>
          </a:xfrm>
        </p:spPr>
        <p:txBody>
          <a:bodyPr/>
          <a:lstStyle/>
          <a:p>
            <a:r>
              <a:rPr lang="en-US" dirty="0" smtClean="0"/>
              <a:t>Defending citizens and their lands from enemies</a:t>
            </a:r>
          </a:p>
          <a:p>
            <a:pPr lvl="1"/>
            <a:r>
              <a:rPr lang="en-US" dirty="0" smtClean="0"/>
              <a:t>Governments set up military and police agencies</a:t>
            </a:r>
          </a:p>
          <a:p>
            <a:r>
              <a:rPr lang="en-US" dirty="0" smtClean="0"/>
              <a:t>Security has been the cornerstone of most governments since governments began.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3657600"/>
          </a:xfrm>
        </p:spPr>
        <p:txBody>
          <a:bodyPr/>
          <a:lstStyle/>
          <a:p>
            <a:r>
              <a:rPr lang="en-US" dirty="0" smtClean="0"/>
              <a:t>All citizens of the United States are guaranteed equal treatment under the law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 descr="http://rumiahmed.files.wordpress.com/2010/08/lady-just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155" y="0"/>
            <a:ext cx="4584845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EQUALITY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LIBERTY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48200"/>
          </a:xfrm>
        </p:spPr>
        <p:txBody>
          <a:bodyPr/>
          <a:lstStyle/>
          <a:p>
            <a:r>
              <a:rPr lang="en-US" dirty="0" smtClean="0"/>
              <a:t>Rights guaranteed by the Constitution and Bill of Rights</a:t>
            </a:r>
          </a:p>
          <a:p>
            <a:pPr lvl="1"/>
            <a:r>
              <a:rPr lang="en-US" dirty="0" smtClean="0"/>
              <a:t>Amendments</a:t>
            </a:r>
          </a:p>
          <a:p>
            <a:r>
              <a:rPr lang="en-US" dirty="0" smtClean="0"/>
              <a:t>Individual freedoms</a:t>
            </a:r>
          </a:p>
        </p:txBody>
      </p:sp>
      <p:pic>
        <p:nvPicPr>
          <p:cNvPr id="8194" name="Picture 2" descr="http://upload.wikimedia.org/wikipedia/commons/9/93/Freedo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-9912"/>
            <a:ext cx="3429000" cy="686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DUTIES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actions that are required of all U.S. Citizens are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lesandgiles.com/wp-content/uploads/2012/11/Jury-D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558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Jury Duty: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3124200"/>
          </a:xfrm>
        </p:spPr>
        <p:txBody>
          <a:bodyPr/>
          <a:lstStyle/>
          <a:p>
            <a:r>
              <a:rPr lang="en-US" dirty="0" smtClean="0"/>
              <a:t>People can be excused from Jury Duty with a </a:t>
            </a:r>
            <a:r>
              <a:rPr lang="en-US" i="1" dirty="0" smtClean="0"/>
              <a:t>VALID </a:t>
            </a:r>
            <a:r>
              <a:rPr lang="en-US" dirty="0" smtClean="0"/>
              <a:t>reason.</a:t>
            </a:r>
          </a:p>
          <a:p>
            <a:pPr lvl="1"/>
            <a:r>
              <a:rPr lang="en-US" dirty="0" smtClean="0"/>
              <a:t>So why stay on?</a:t>
            </a:r>
          </a:p>
          <a:p>
            <a:r>
              <a:rPr lang="en-US" dirty="0" smtClean="0"/>
              <a:t>Every adult citizen has a chance of being called up.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Draft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formally known as Selective Services</a:t>
            </a:r>
          </a:p>
          <a:p>
            <a:r>
              <a:rPr lang="en-US" dirty="0" smtClean="0"/>
              <a:t>All men have to register for it at 18</a:t>
            </a:r>
          </a:p>
          <a:p>
            <a:r>
              <a:rPr lang="en-US" dirty="0" smtClean="0"/>
              <a:t>Multiple ways to get registered</a:t>
            </a:r>
          </a:p>
          <a:p>
            <a:pPr lvl="1"/>
            <a:r>
              <a:rPr lang="en-US" dirty="0" smtClean="0"/>
              <a:t>And several drawbacks to not registering.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wego.edu/academics/international/images/Selective%20Service%20System%20-%20sample%20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998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359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Rights, Responsibilities, and Duties</vt:lpstr>
      <vt:lpstr>Rights</vt:lpstr>
      <vt:lpstr>SECURITY:</vt:lpstr>
      <vt:lpstr>EQUALITY</vt:lpstr>
      <vt:lpstr>LIBERTY</vt:lpstr>
      <vt:lpstr>DUTIES</vt:lpstr>
      <vt:lpstr>Jury Duty:</vt:lpstr>
      <vt:lpstr>The Draft </vt:lpstr>
      <vt:lpstr>PowerPoint Presentation</vt:lpstr>
      <vt:lpstr>School</vt:lpstr>
      <vt:lpstr>Civic Responsibilities</vt:lpstr>
      <vt:lpstr>VOTE</vt:lpstr>
      <vt:lpstr>Be Informed</vt:lpstr>
      <vt:lpstr>Respect rights and diversity of others</vt:lpstr>
      <vt:lpstr>Volunteering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Rights, Responsibilities, and Duties</dc:title>
  <dc:creator>Owner</dc:creator>
  <cp:lastModifiedBy>Dunn, Kathryn G.</cp:lastModifiedBy>
  <cp:revision>3</cp:revision>
  <dcterms:created xsi:type="dcterms:W3CDTF">2013-01-23T02:49:36Z</dcterms:created>
  <dcterms:modified xsi:type="dcterms:W3CDTF">2015-08-24T18:19:21Z</dcterms:modified>
</cp:coreProperties>
</file>