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11213-12A0-4350-869E-10D901964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0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BBDE-DEC3-4D3F-B6F2-DCF5A97E7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2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7B199-0DBE-4BF1-AE37-CAAAFB329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12385-A8C5-44B8-904C-CE05E9ED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9A852-F5AC-48E2-AF3C-0F991A7E9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BB7B8-FBB9-4048-817E-DF161A250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94518-5F7B-4603-975A-8D97097BD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8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7E559-D60C-4C88-84DC-253FD3D57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19DDE-2CD4-41F5-88C8-3A11B03CA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71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8DF5-5197-4743-9354-4BC927570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7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3024-5F03-4B8E-8CB1-4B20D00EE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7BF9A7C2-2F59-485C-A2F5-EAE5F2C3F0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5" descr="http://www.ksl.com/emedia/slc/420/42005/4200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168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Platforms and Planks</a:t>
            </a:r>
          </a:p>
          <a:p>
            <a:pPr lvl="1" eaLnBrk="1" hangingPunct="1"/>
            <a:r>
              <a:rPr lang="en-US" altLang="en-US" smtClean="0"/>
              <a:t>Platform – a political party’s statement of its goals and positions on all issues</a:t>
            </a:r>
          </a:p>
          <a:p>
            <a:pPr lvl="1" eaLnBrk="1" hangingPunct="1"/>
            <a:r>
              <a:rPr lang="en-US" altLang="en-US" smtClean="0"/>
              <a:t>Plank – a single issue on a political party’s platform</a:t>
            </a:r>
          </a:p>
        </p:txBody>
      </p:sp>
      <p:pic>
        <p:nvPicPr>
          <p:cNvPr id="12292" name="Picture 5" descr="http://www.richardduffee.com/10keyvalu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1447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img.search.com/thumb/a/ab/Gop-plank.JPG/275px-Gop-pl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38525"/>
            <a:ext cx="2619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Political Parties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/>
              <a:t>The Political Spectrum in the United States</a:t>
            </a:r>
            <a:endParaRPr lang="en-US" dirty="0" smtClean="0"/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Far left: Radical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Left Wing: Liberal and Democrat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Left Moderate: Democratic mainstream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Centrist: Moderate. Democrat and 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Right Moderate: 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Right Wing: Conservative mainstream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1800" dirty="0" smtClean="0"/>
              <a:t>Far Right: Reactionary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This should be considered a spectrum in which a candidate can fall in between two categories from left (democrats) to right (republicans)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/>
              <a:t>Majority of Candidates elected to office are considered “Moderate”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Republicans and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REPUBLICAN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more socially conservative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economically libertarian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closer ties to both Wall Street (large corporations) and Main Street (locally owned businesses) than do the Democrats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less affiliation with labor unions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strong belief in personal responsibility, limited government, and corporate entrepreneurship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generally oppose gay marriage, oppose abortion, and oppose embryonic stem cell research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Republicans and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000" dirty="0" smtClean="0"/>
              <a:t>DEMOCRAT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favors farmers, laborers, labor unions, and religious and ethnic minorities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opposed unregulated business and finance, and favored progressive income taxes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advocates for welfare spending programs targeted at the poor. Environmentalism </a:t>
            </a:r>
            <a:br>
              <a:rPr lang="en-US" sz="2800" dirty="0" smtClean="0"/>
            </a:br>
            <a:r>
              <a:rPr lang="en-US" sz="2800" dirty="0" smtClean="0"/>
              <a:t>advocates civil liberties, social freedoms, equal rights, equal opportunity, and a free enterprise system tempered by government intervention (what economists call a mixed-economy)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believes that government should play a role in alleviating poverty and social injustice, even if that means a larger role for government and progressive taxation to pay for social services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support gay marriage</a:t>
            </a:r>
            <a:r>
              <a:rPr lang="en-US" sz="2800" smtClean="0"/>
              <a:t>, pro-choice, </a:t>
            </a:r>
            <a:r>
              <a:rPr lang="en-US" sz="2800" dirty="0" smtClean="0"/>
              <a:t>and stem cell research.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2" descr="http://images.vizworld.com/wp-content/uploads/2009/10/left-vs-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 party members do?</a:t>
            </a:r>
          </a:p>
          <a:p>
            <a:pPr lvl="1" eaLnBrk="1" hangingPunct="1"/>
            <a:r>
              <a:rPr lang="en-US" altLang="en-US" smtClean="0"/>
              <a:t>Nominate Candidates</a:t>
            </a:r>
          </a:p>
          <a:p>
            <a:pPr lvl="1" eaLnBrk="1" hangingPunct="1"/>
            <a:r>
              <a:rPr lang="en-US" altLang="en-US" smtClean="0"/>
              <a:t>Campaign for Candidates</a:t>
            </a:r>
          </a:p>
          <a:p>
            <a:pPr lvl="1" eaLnBrk="1" hangingPunct="1"/>
            <a:r>
              <a:rPr lang="en-US" altLang="en-US" smtClean="0"/>
              <a:t>Raise money, stuff envelopes, poll voters, and drive people to the polls</a:t>
            </a:r>
          </a:p>
          <a:p>
            <a:pPr lvl="1" eaLnBrk="1" hangingPunct="1"/>
            <a:r>
              <a:rPr lang="en-US" altLang="en-US" smtClean="0"/>
              <a:t>Make telephone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National </a:t>
            </a:r>
          </a:p>
          <a:p>
            <a:pPr lvl="1" eaLnBrk="1" hangingPunct="1"/>
            <a:r>
              <a:rPr lang="en-US" altLang="en-US" smtClean="0"/>
              <a:t>Raise money for Presidential campaigns</a:t>
            </a:r>
          </a:p>
          <a:p>
            <a:pPr lvl="1" eaLnBrk="1" hangingPunct="1"/>
            <a:r>
              <a:rPr lang="en-US" altLang="en-US" smtClean="0"/>
              <a:t>Organize the national convention</a:t>
            </a:r>
          </a:p>
          <a:p>
            <a:pPr lvl="1" eaLnBrk="1" hangingPunct="1"/>
            <a:r>
              <a:rPr lang="en-US" altLang="en-US" smtClean="0"/>
              <a:t>Create the party’s platform</a:t>
            </a:r>
          </a:p>
          <a:p>
            <a:pPr lvl="2" eaLnBrk="1" hangingPunct="1"/>
            <a:r>
              <a:rPr lang="en-US" altLang="en-US" smtClean="0"/>
              <a:t>Senatorial Committee – elect Senators</a:t>
            </a:r>
          </a:p>
          <a:p>
            <a:pPr lvl="2" eaLnBrk="1" hangingPunct="1"/>
            <a:r>
              <a:rPr lang="en-US" altLang="en-US" smtClean="0"/>
              <a:t>House Committee – elect Representatives</a:t>
            </a:r>
          </a:p>
          <a:p>
            <a:pPr eaLnBrk="1" hangingPunct="1"/>
            <a:r>
              <a:rPr lang="en-US" altLang="en-US" smtClean="0"/>
              <a:t>State</a:t>
            </a:r>
          </a:p>
          <a:p>
            <a:pPr lvl="1" eaLnBrk="1" hangingPunct="1"/>
            <a:r>
              <a:rPr lang="en-US" altLang="en-US" smtClean="0"/>
              <a:t>Work on electing state officials</a:t>
            </a:r>
          </a:p>
          <a:p>
            <a:pPr lvl="1" eaLnBrk="1" hangingPunct="1"/>
            <a:r>
              <a:rPr lang="en-US" altLang="en-US" smtClean="0"/>
              <a:t>Work within the state to elect candidates to national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Party Organization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</a:t>
            </a:r>
          </a:p>
          <a:p>
            <a:pPr lvl="1" eaLnBrk="1" hangingPunct="1"/>
            <a:r>
              <a:rPr lang="en-US" altLang="en-US" smtClean="0"/>
              <a:t>Cities are divided into districts or precincts</a:t>
            </a:r>
          </a:p>
          <a:p>
            <a:pPr lvl="1" eaLnBrk="1" hangingPunct="1"/>
            <a:r>
              <a:rPr lang="en-US" altLang="en-US" smtClean="0"/>
              <a:t>There is a captain for each precinct</a:t>
            </a:r>
          </a:p>
          <a:p>
            <a:pPr lvl="1" eaLnBrk="1" hangingPunct="1"/>
            <a:r>
              <a:rPr lang="en-US" altLang="en-US" smtClean="0"/>
              <a:t>Organizes local election efforts</a:t>
            </a:r>
          </a:p>
          <a:p>
            <a:pPr lvl="1" eaLnBrk="1" hangingPunct="1"/>
            <a:r>
              <a:rPr lang="en-US" altLang="en-US" smtClean="0"/>
              <a:t>Responsible for all 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Political Parties and What they do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Political Party – a group of people who seek to control government through the winning of elections and holding public office – joined by common principles to affect change</a:t>
            </a:r>
          </a:p>
          <a:p>
            <a:pPr eaLnBrk="1" hangingPunct="1"/>
            <a:r>
              <a:rPr lang="en-US" altLang="en-US" smtClean="0"/>
              <a:t>The Major parties – Republicans and Democrats</a:t>
            </a:r>
          </a:p>
        </p:txBody>
      </p:sp>
      <p:pic>
        <p:nvPicPr>
          <p:cNvPr id="4100" name="Picture 7" descr="http://www.mymobilezen.com/textsiteimages/special/new/DemocratDonke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2939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http://images2.dailykos.com/images/user/3/Republican_eleph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Role of Political Parties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Selecting and Supporting candidates</a:t>
            </a:r>
          </a:p>
          <a:p>
            <a:pPr lvl="1" eaLnBrk="1" hangingPunct="1"/>
            <a:r>
              <a:rPr lang="en-US" altLang="en-US" smtClean="0"/>
              <a:t>Informing the public and activating supporters through pamphlets, bumper stickers, ads, signs, buttons</a:t>
            </a:r>
          </a:p>
          <a:p>
            <a:pPr lvl="1" eaLnBrk="1" hangingPunct="1"/>
            <a:r>
              <a:rPr lang="en-US" altLang="en-US" smtClean="0"/>
              <a:t>Act as bonding agent </a:t>
            </a:r>
          </a:p>
          <a:p>
            <a:pPr lvl="2" eaLnBrk="1" hangingPunct="1"/>
            <a:r>
              <a:rPr lang="en-US" altLang="en-US" smtClean="0"/>
              <a:t>To ensure qualified representatives are carrying the people’s message to government</a:t>
            </a:r>
          </a:p>
        </p:txBody>
      </p:sp>
      <p:pic>
        <p:nvPicPr>
          <p:cNvPr id="5124" name="Picture 5" descr="http://www.robinsonoaks.com/wp-content/uploads/2008/11/14sign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75"/>
            <a:ext cx="29702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http://www.gwennies.com/images/bumpersticker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283075"/>
            <a:ext cx="31464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Role of Political Parties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 as a link</a:t>
            </a:r>
          </a:p>
          <a:p>
            <a:pPr lvl="1" eaLnBrk="1" hangingPunct="1"/>
            <a:r>
              <a:rPr lang="en-US" altLang="en-US" smtClean="0"/>
              <a:t>Enables the branches and levels of government to communicate</a:t>
            </a:r>
          </a:p>
          <a:p>
            <a:pPr eaLnBrk="1" hangingPunct="1"/>
            <a:r>
              <a:rPr lang="en-US" altLang="en-US" smtClean="0"/>
              <a:t>Acts as a watchdog</a:t>
            </a:r>
          </a:p>
          <a:p>
            <a:pPr lvl="1" eaLnBrk="1" hangingPunct="1"/>
            <a:r>
              <a:rPr lang="en-US" altLang="en-US" smtClean="0"/>
              <a:t>The party not in power is watching the party in power</a:t>
            </a:r>
          </a:p>
        </p:txBody>
      </p:sp>
      <p:pic>
        <p:nvPicPr>
          <p:cNvPr id="6148" name="Picture 5" descr="http://www.illumemagazine.org/wp-content/uploads/2010/01/Political-Par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3057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– Party System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– Party System – a political system dominated by two major political parties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7172" name="Picture 5" descr="http://www.yestodemocracy.com/wp-content/uploads/cache/29_BnH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571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History of two party system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Federalist and Anti-Federalists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Began with the ratifying of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Now it is tradition and is unlikely to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Prevalence of single-member districts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Winner is the one who gains a plurality or largest number of votes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Republicans and Democrats work in a bipartisan manner to perpetuate the system</a:t>
            </a:r>
          </a:p>
        </p:txBody>
      </p:sp>
      <p:pic>
        <p:nvPicPr>
          <p:cNvPr id="8196" name="Picture 7" descr="http://dynamic.pixton.com/comic/q/p/d/i/qpdi7w2a3p2nr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11700"/>
            <a:ext cx="64293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upload.wikimedia.org/wikipedia/en/6/61/US_Political_Par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86150"/>
            <a:ext cx="3371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Minor parties have difficulty getting on the ballot and be heard</a:t>
            </a:r>
          </a:p>
          <a:p>
            <a:pPr eaLnBrk="1" hangingPunct="1"/>
            <a:r>
              <a:rPr lang="en-US" altLang="en-US" smtClean="0"/>
              <a:t>Some minority parties</a:t>
            </a:r>
          </a:p>
          <a:p>
            <a:pPr lvl="1" eaLnBrk="1" hangingPunct="1"/>
            <a:r>
              <a:rPr lang="en-US" altLang="en-US" smtClean="0"/>
              <a:t>Ideological Parties (Environmentalism)</a:t>
            </a:r>
          </a:p>
          <a:p>
            <a:pPr lvl="1" eaLnBrk="1" hangingPunct="1"/>
            <a:r>
              <a:rPr lang="en-US" altLang="en-US" smtClean="0"/>
              <a:t>Independent Candidate Parties (on their own)</a:t>
            </a:r>
          </a:p>
          <a:p>
            <a:pPr lvl="1" eaLnBrk="1" hangingPunct="1"/>
            <a:r>
              <a:rPr lang="en-US" altLang="en-US" smtClean="0"/>
              <a:t>Single Issue Parties (Green Party)</a:t>
            </a:r>
          </a:p>
          <a:p>
            <a:pPr lvl="1" eaLnBrk="1" hangingPunct="1"/>
            <a:r>
              <a:rPr lang="en-US" altLang="en-US" smtClean="0"/>
              <a:t>Splinter Parties (Libertarian)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Multiparty systems, where three or more parties compete for control of the government are common in Europe, Israel, and Japan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Advantage – gives voters the opportunity of voting from a variety of choices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Majorities are rare and pluralities usually indicate winners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Coalitions must be formed with other parties to gain a majority of votes and get the work of governing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History of two party system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One party systems do occur.  In these instances, the party and the government are the same thing.  The People’s Republic of China is an example.</a:t>
            </a:r>
          </a:p>
        </p:txBody>
      </p:sp>
      <p:pic>
        <p:nvPicPr>
          <p:cNvPr id="11268" name="Picture 5" descr="http://img.timeinc.net/time/quotes/2007/10/1015_china_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5654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643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Political Parties</vt:lpstr>
      <vt:lpstr>Political Parties and What they do</vt:lpstr>
      <vt:lpstr>Role of Political Parties</vt:lpstr>
      <vt:lpstr>Role of Political Parties</vt:lpstr>
      <vt:lpstr>Two – Party System</vt:lpstr>
      <vt:lpstr>History of two party system</vt:lpstr>
      <vt:lpstr>History of two party system</vt:lpstr>
      <vt:lpstr>History of two party system</vt:lpstr>
      <vt:lpstr>History of two party system</vt:lpstr>
      <vt:lpstr>Political Parties</vt:lpstr>
      <vt:lpstr>Political Parties</vt:lpstr>
      <vt:lpstr>Republicans and Democrats</vt:lpstr>
      <vt:lpstr>Republicans and Democrats</vt:lpstr>
      <vt:lpstr>PowerPoint Presentation</vt:lpstr>
      <vt:lpstr>Party Organization</vt:lpstr>
      <vt:lpstr>Party Organization</vt:lpstr>
      <vt:lpstr>Party Organization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Gaz</dc:creator>
  <cp:lastModifiedBy>Dunn, Kathryn G.</cp:lastModifiedBy>
  <cp:revision>22</cp:revision>
  <dcterms:created xsi:type="dcterms:W3CDTF">2006-10-24T16:05:52Z</dcterms:created>
  <dcterms:modified xsi:type="dcterms:W3CDTF">2015-10-28T18:59:52Z</dcterms:modified>
</cp:coreProperties>
</file>