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84" d="100"/>
          <a:sy n="84" d="100"/>
        </p:scale>
        <p:origin x="108" y="1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DE3FA0-8F16-4C58-A841-C83C6B8F550A}" type="datetimeFigureOut">
              <a:rPr lang="en-US" smtClean="0"/>
              <a:t>5/16/2016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7881B-8BD6-4BEB-B494-B8DA4E8306D5}" type="slidenum">
              <a:rPr lang="en-US" smtClean="0"/>
              <a:t>‹#›</a:t>
            </a:fld>
            <a:endParaRPr lang="en-US"/>
          </a:p>
        </p:txBody>
      </p:sp>
    </p:spTree>
    <p:extLst>
      <p:ext uri="{BB962C8B-B14F-4D97-AF65-F5344CB8AC3E}">
        <p14:creationId xmlns:p14="http://schemas.microsoft.com/office/powerpoint/2010/main" val="1563925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DE3FA0-8F16-4C58-A841-C83C6B8F550A}" type="datetimeFigureOut">
              <a:rPr lang="en-US" smtClean="0"/>
              <a:t>5/16/2016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7881B-8BD6-4BEB-B494-B8DA4E8306D5}" type="slidenum">
              <a:rPr lang="en-US" smtClean="0"/>
              <a:t>‹#›</a:t>
            </a:fld>
            <a:endParaRPr lang="en-US"/>
          </a:p>
        </p:txBody>
      </p:sp>
    </p:spTree>
    <p:extLst>
      <p:ext uri="{BB962C8B-B14F-4D97-AF65-F5344CB8AC3E}">
        <p14:creationId xmlns:p14="http://schemas.microsoft.com/office/powerpoint/2010/main" val="359172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DE3FA0-8F16-4C58-A841-C83C6B8F550A}" type="datetimeFigureOut">
              <a:rPr lang="en-US" smtClean="0"/>
              <a:t>5/16/2016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7881B-8BD6-4BEB-B494-B8DA4E8306D5}" type="slidenum">
              <a:rPr lang="en-US" smtClean="0"/>
              <a:t>‹#›</a:t>
            </a:fld>
            <a:endParaRPr lang="en-US"/>
          </a:p>
        </p:txBody>
      </p:sp>
    </p:spTree>
    <p:extLst>
      <p:ext uri="{BB962C8B-B14F-4D97-AF65-F5344CB8AC3E}">
        <p14:creationId xmlns:p14="http://schemas.microsoft.com/office/powerpoint/2010/main" val="1659652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DE3FA0-8F16-4C58-A841-C83C6B8F550A}" type="datetimeFigureOut">
              <a:rPr lang="en-US" smtClean="0"/>
              <a:t>5/16/2016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7881B-8BD6-4BEB-B494-B8DA4E8306D5}" type="slidenum">
              <a:rPr lang="en-US" smtClean="0"/>
              <a:t>‹#›</a:t>
            </a:fld>
            <a:endParaRPr lang="en-US"/>
          </a:p>
        </p:txBody>
      </p:sp>
    </p:spTree>
    <p:extLst>
      <p:ext uri="{BB962C8B-B14F-4D97-AF65-F5344CB8AC3E}">
        <p14:creationId xmlns:p14="http://schemas.microsoft.com/office/powerpoint/2010/main" val="2553150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DE3FA0-8F16-4C58-A841-C83C6B8F550A}" type="datetimeFigureOut">
              <a:rPr lang="en-US" smtClean="0"/>
              <a:t>5/16/2016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7881B-8BD6-4BEB-B494-B8DA4E8306D5}" type="slidenum">
              <a:rPr lang="en-US" smtClean="0"/>
              <a:t>‹#›</a:t>
            </a:fld>
            <a:endParaRPr lang="en-US"/>
          </a:p>
        </p:txBody>
      </p:sp>
    </p:spTree>
    <p:extLst>
      <p:ext uri="{BB962C8B-B14F-4D97-AF65-F5344CB8AC3E}">
        <p14:creationId xmlns:p14="http://schemas.microsoft.com/office/powerpoint/2010/main" val="291026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DE3FA0-8F16-4C58-A841-C83C6B8F550A}" type="datetimeFigureOut">
              <a:rPr lang="en-US" smtClean="0"/>
              <a:t>5/16/2016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B7881B-8BD6-4BEB-B494-B8DA4E8306D5}" type="slidenum">
              <a:rPr lang="en-US" smtClean="0"/>
              <a:t>‹#›</a:t>
            </a:fld>
            <a:endParaRPr lang="en-US"/>
          </a:p>
        </p:txBody>
      </p:sp>
    </p:spTree>
    <p:extLst>
      <p:ext uri="{BB962C8B-B14F-4D97-AF65-F5344CB8AC3E}">
        <p14:creationId xmlns:p14="http://schemas.microsoft.com/office/powerpoint/2010/main" val="2068244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DE3FA0-8F16-4C58-A841-C83C6B8F550A}" type="datetimeFigureOut">
              <a:rPr lang="en-US" smtClean="0"/>
              <a:t>5/16/2016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B7881B-8BD6-4BEB-B494-B8DA4E8306D5}" type="slidenum">
              <a:rPr lang="en-US" smtClean="0"/>
              <a:t>‹#›</a:t>
            </a:fld>
            <a:endParaRPr lang="en-US"/>
          </a:p>
        </p:txBody>
      </p:sp>
    </p:spTree>
    <p:extLst>
      <p:ext uri="{BB962C8B-B14F-4D97-AF65-F5344CB8AC3E}">
        <p14:creationId xmlns:p14="http://schemas.microsoft.com/office/powerpoint/2010/main" val="227896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DE3FA0-8F16-4C58-A841-C83C6B8F550A}" type="datetimeFigureOut">
              <a:rPr lang="en-US" smtClean="0"/>
              <a:t>5/16/2016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B7881B-8BD6-4BEB-B494-B8DA4E8306D5}" type="slidenum">
              <a:rPr lang="en-US" smtClean="0"/>
              <a:t>‹#›</a:t>
            </a:fld>
            <a:endParaRPr lang="en-US"/>
          </a:p>
        </p:txBody>
      </p:sp>
    </p:spTree>
    <p:extLst>
      <p:ext uri="{BB962C8B-B14F-4D97-AF65-F5344CB8AC3E}">
        <p14:creationId xmlns:p14="http://schemas.microsoft.com/office/powerpoint/2010/main" val="39363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DE3FA0-8F16-4C58-A841-C83C6B8F550A}" type="datetimeFigureOut">
              <a:rPr lang="en-US" smtClean="0"/>
              <a:t>5/16/2016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B7881B-8BD6-4BEB-B494-B8DA4E8306D5}" type="slidenum">
              <a:rPr lang="en-US" smtClean="0"/>
              <a:t>‹#›</a:t>
            </a:fld>
            <a:endParaRPr lang="en-US"/>
          </a:p>
        </p:txBody>
      </p:sp>
    </p:spTree>
    <p:extLst>
      <p:ext uri="{BB962C8B-B14F-4D97-AF65-F5344CB8AC3E}">
        <p14:creationId xmlns:p14="http://schemas.microsoft.com/office/powerpoint/2010/main" val="4288323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DE3FA0-8F16-4C58-A841-C83C6B8F550A}" type="datetimeFigureOut">
              <a:rPr lang="en-US" smtClean="0"/>
              <a:t>5/16/2016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B7881B-8BD6-4BEB-B494-B8DA4E8306D5}" type="slidenum">
              <a:rPr lang="en-US" smtClean="0"/>
              <a:t>‹#›</a:t>
            </a:fld>
            <a:endParaRPr lang="en-US"/>
          </a:p>
        </p:txBody>
      </p:sp>
    </p:spTree>
    <p:extLst>
      <p:ext uri="{BB962C8B-B14F-4D97-AF65-F5344CB8AC3E}">
        <p14:creationId xmlns:p14="http://schemas.microsoft.com/office/powerpoint/2010/main" val="1137310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DE3FA0-8F16-4C58-A841-C83C6B8F550A}" type="datetimeFigureOut">
              <a:rPr lang="en-US" smtClean="0"/>
              <a:t>5/16/2016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B7881B-8BD6-4BEB-B494-B8DA4E8306D5}" type="slidenum">
              <a:rPr lang="en-US" smtClean="0"/>
              <a:t>‹#›</a:t>
            </a:fld>
            <a:endParaRPr lang="en-US"/>
          </a:p>
        </p:txBody>
      </p:sp>
    </p:spTree>
    <p:extLst>
      <p:ext uri="{BB962C8B-B14F-4D97-AF65-F5344CB8AC3E}">
        <p14:creationId xmlns:p14="http://schemas.microsoft.com/office/powerpoint/2010/main" val="2295875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DE3FA0-8F16-4C58-A841-C83C6B8F550A}" type="datetimeFigureOut">
              <a:rPr lang="en-US" smtClean="0"/>
              <a:t>5/16/2016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B7881B-8BD6-4BEB-B494-B8DA4E8306D5}" type="slidenum">
              <a:rPr lang="en-US" smtClean="0"/>
              <a:t>‹#›</a:t>
            </a:fld>
            <a:endParaRPr lang="en-US"/>
          </a:p>
        </p:txBody>
      </p:sp>
    </p:spTree>
    <p:extLst>
      <p:ext uri="{BB962C8B-B14F-4D97-AF65-F5344CB8AC3E}">
        <p14:creationId xmlns:p14="http://schemas.microsoft.com/office/powerpoint/2010/main" val="1225189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Economics Brochure</a:t>
            </a:r>
            <a:br>
              <a:rPr lang="en-US" dirty="0" smtClean="0"/>
            </a:br>
            <a:endParaRPr lang="en-US" dirty="0"/>
          </a:p>
        </p:txBody>
      </p:sp>
      <p:sp>
        <p:nvSpPr>
          <p:cNvPr id="5" name="Content Placeholder 4"/>
          <p:cNvSpPr>
            <a:spLocks noGrp="1"/>
          </p:cNvSpPr>
          <p:nvPr>
            <p:ph idx="1"/>
          </p:nvPr>
        </p:nvSpPr>
        <p:spPr>
          <a:xfrm>
            <a:off x="838200" y="1016000"/>
            <a:ext cx="10515600" cy="5160963"/>
          </a:xfrm>
        </p:spPr>
        <p:txBody>
          <a:bodyPr>
            <a:normAutofit fontScale="92500" lnSpcReduction="20000"/>
          </a:bodyPr>
          <a:lstStyle/>
          <a:p>
            <a:r>
              <a:rPr lang="en-US" dirty="0" smtClean="0"/>
              <a:t>Define the following words from the text book:  consumer, disposable income, discretionary income, consumerism, comparison shopping, warranty, budget, income, expense, credit, annual percentage rate, collateral, bankruptcy, save, interest, principal, return, stock, dividend, bond, mutual fund (Chapter 20 in the text book)</a:t>
            </a:r>
          </a:p>
          <a:p>
            <a:r>
              <a:rPr lang="en-US" dirty="0" smtClean="0"/>
              <a:t>Explain the 4 Factors of Production (CELL) and the 4 Economic Questions</a:t>
            </a:r>
          </a:p>
          <a:p>
            <a:r>
              <a:rPr lang="en-US" dirty="0" smtClean="0"/>
              <a:t>Draw and Label the Circular Flow Model</a:t>
            </a:r>
          </a:p>
          <a:p>
            <a:r>
              <a:rPr lang="en-US" dirty="0" smtClean="0"/>
              <a:t>Draw, Label and Explain the Business Cycle</a:t>
            </a:r>
          </a:p>
          <a:p>
            <a:r>
              <a:rPr lang="en-US" dirty="0" smtClean="0"/>
              <a:t>Draw the Demand Schedule (the Demand Graph) and explain the Law of Demand</a:t>
            </a:r>
          </a:p>
          <a:p>
            <a:r>
              <a:rPr lang="en-US" dirty="0" smtClean="0"/>
              <a:t>Draw the Supply Schedule (the Supply Graph) and explain the Law of Supply</a:t>
            </a:r>
          </a:p>
          <a:p>
            <a:r>
              <a:rPr lang="en-US" dirty="0" smtClean="0"/>
              <a:t>Draw the Equilibrium Point</a:t>
            </a:r>
          </a:p>
          <a:p>
            <a:r>
              <a:rPr lang="en-US" dirty="0" smtClean="0"/>
              <a:t>Explain the 4 Types of Economies – Command, Market</a:t>
            </a:r>
            <a:r>
              <a:rPr lang="en-US" smtClean="0"/>
              <a:t>, </a:t>
            </a:r>
            <a:r>
              <a:rPr lang="en-US" smtClean="0"/>
              <a:t>Traditional, </a:t>
            </a:r>
            <a:r>
              <a:rPr lang="en-US" dirty="0" smtClean="0"/>
              <a:t>Mixed</a:t>
            </a:r>
          </a:p>
          <a:p>
            <a:endParaRPr lang="en-US" dirty="0"/>
          </a:p>
        </p:txBody>
      </p:sp>
    </p:spTree>
    <p:extLst>
      <p:ext uri="{BB962C8B-B14F-4D97-AF65-F5344CB8AC3E}">
        <p14:creationId xmlns:p14="http://schemas.microsoft.com/office/powerpoint/2010/main" val="38935058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143</Words>
  <Application>Microsoft Office PowerPoint</Application>
  <PresentationFormat>Widescreen</PresentationFormat>
  <Paragraphs>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Economics Brochure </vt:lpstr>
    </vt:vector>
  </TitlesOfParts>
  <Company>Charlotte Mecklenburg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Economics Brochure</dc:title>
  <dc:creator>Ledford, Megan L.</dc:creator>
  <cp:lastModifiedBy>Dunn, Kathryn G.</cp:lastModifiedBy>
  <cp:revision>4</cp:revision>
  <dcterms:created xsi:type="dcterms:W3CDTF">2015-11-30T11:55:21Z</dcterms:created>
  <dcterms:modified xsi:type="dcterms:W3CDTF">2016-05-16T11:04:20Z</dcterms:modified>
</cp:coreProperties>
</file>